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96" r:id="rId5"/>
    <p:sldId id="297" r:id="rId6"/>
    <p:sldId id="298" r:id="rId7"/>
    <p:sldId id="299" r:id="rId8"/>
    <p:sldId id="27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95" y="91441"/>
            <a:ext cx="11646130" cy="1421475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Subcommittee on Minnesota Water Policy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680" y="2145305"/>
            <a:ext cx="11288683" cy="5079077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August 20, 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9:00 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11:00 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Senator Bill Weber *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Representative 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Peter Fischer</a:t>
            </a:r>
            <a:endParaRPr lang="en-US" sz="14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J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 Stark, Director</a:t>
            </a:r>
            <a:endParaRPr lang="en-US" sz="36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30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56502" y="2093627"/>
            <a:ext cx="10363826" cy="418753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Representative </a:t>
            </a:r>
            <a:r>
              <a:rPr lang="en-US" dirty="0" err="1" smtClean="0"/>
              <a:t>jeff</a:t>
            </a:r>
            <a:r>
              <a:rPr lang="en-US" dirty="0" smtClean="0"/>
              <a:t> brand		</a:t>
            </a:r>
            <a:r>
              <a:rPr lang="en-US" dirty="0" err="1" smtClean="0"/>
              <a:t>dfl</a:t>
            </a:r>
            <a:r>
              <a:rPr lang="en-US" dirty="0" smtClean="0"/>
              <a:t>	district 19A	</a:t>
            </a:r>
            <a:r>
              <a:rPr lang="en-US" dirty="0" err="1" smtClean="0"/>
              <a:t>st.</a:t>
            </a:r>
            <a:r>
              <a:rPr lang="en-US" dirty="0" smtClean="0"/>
              <a:t> peter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Senator rich </a:t>
            </a:r>
            <a:r>
              <a:rPr lang="en-US" dirty="0" err="1" smtClean="0"/>
              <a:t>draheim</a:t>
            </a:r>
            <a:r>
              <a:rPr lang="en-US" dirty="0" smtClean="0"/>
              <a:t>		</a:t>
            </a:r>
            <a:r>
              <a:rPr lang="en-US" dirty="0" err="1" smtClean="0"/>
              <a:t>gop</a:t>
            </a:r>
            <a:r>
              <a:rPr lang="en-US" dirty="0" smtClean="0"/>
              <a:t>	district 20	Madison lake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Senator </a:t>
            </a:r>
            <a:r>
              <a:rPr lang="en-US" dirty="0" err="1" smtClean="0"/>
              <a:t>chris</a:t>
            </a:r>
            <a:r>
              <a:rPr lang="en-US" dirty="0" smtClean="0"/>
              <a:t> </a:t>
            </a:r>
            <a:r>
              <a:rPr lang="en-US" dirty="0" err="1" smtClean="0"/>
              <a:t>eaton</a:t>
            </a:r>
            <a:r>
              <a:rPr lang="en-US" dirty="0" smtClean="0"/>
              <a:t>			</a:t>
            </a:r>
            <a:r>
              <a:rPr lang="en-US" dirty="0" err="1" smtClean="0"/>
              <a:t>dfl</a:t>
            </a:r>
            <a:r>
              <a:rPr lang="en-US" dirty="0" smtClean="0"/>
              <a:t>	district 40	Brooklyn center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Senator </a:t>
            </a:r>
            <a:r>
              <a:rPr lang="en-US" dirty="0" err="1" smtClean="0"/>
              <a:t>kent</a:t>
            </a:r>
            <a:r>
              <a:rPr lang="en-US" dirty="0" smtClean="0"/>
              <a:t> </a:t>
            </a:r>
            <a:r>
              <a:rPr lang="en-US" dirty="0" err="1" smtClean="0"/>
              <a:t>eken</a:t>
            </a:r>
            <a:r>
              <a:rPr lang="en-US" dirty="0" smtClean="0"/>
              <a:t>			</a:t>
            </a:r>
            <a:r>
              <a:rPr lang="en-US" dirty="0" err="1" smtClean="0"/>
              <a:t>dfl</a:t>
            </a:r>
            <a:r>
              <a:rPr lang="en-US" dirty="0" smtClean="0"/>
              <a:t>	district 4	twin valley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Representative peter </a:t>
            </a:r>
            <a:r>
              <a:rPr lang="en-US" dirty="0" err="1" smtClean="0"/>
              <a:t>fischer</a:t>
            </a:r>
            <a:r>
              <a:rPr lang="en-US" dirty="0" smtClean="0"/>
              <a:t>		</a:t>
            </a:r>
            <a:r>
              <a:rPr lang="en-US" dirty="0" err="1" smtClean="0"/>
              <a:t>dfl</a:t>
            </a:r>
            <a:r>
              <a:rPr lang="en-US" dirty="0" smtClean="0"/>
              <a:t>	district 43a	Maplewood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Senator Michael Goggin		</a:t>
            </a:r>
            <a:r>
              <a:rPr lang="en-US" dirty="0" err="1" smtClean="0"/>
              <a:t>gop</a:t>
            </a:r>
            <a:r>
              <a:rPr lang="en-US" dirty="0" smtClean="0"/>
              <a:t>	district 21	red wing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Representative josh Heintzeman	</a:t>
            </a:r>
            <a:r>
              <a:rPr lang="en-US" dirty="0" err="1" smtClean="0"/>
              <a:t>gop</a:t>
            </a:r>
            <a:r>
              <a:rPr lang="en-US" dirty="0" smtClean="0"/>
              <a:t>	district 10a	Nisswa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Representative </a:t>
            </a:r>
            <a:r>
              <a:rPr lang="en-US" dirty="0" err="1" smtClean="0"/>
              <a:t>todd</a:t>
            </a:r>
            <a:r>
              <a:rPr lang="en-US" dirty="0" smtClean="0"/>
              <a:t> Lippert		</a:t>
            </a:r>
            <a:r>
              <a:rPr lang="en-US" dirty="0" err="1" smtClean="0"/>
              <a:t>dfl</a:t>
            </a:r>
            <a:r>
              <a:rPr lang="en-US" dirty="0" smtClean="0"/>
              <a:t>	district 20B	</a:t>
            </a:r>
            <a:r>
              <a:rPr lang="en-US" dirty="0" err="1" smtClean="0"/>
              <a:t>northfield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Representative john </a:t>
            </a:r>
            <a:r>
              <a:rPr lang="en-US" dirty="0" err="1" smtClean="0"/>
              <a:t>poston</a:t>
            </a:r>
            <a:r>
              <a:rPr lang="en-US" dirty="0" smtClean="0"/>
              <a:t>		</a:t>
            </a:r>
            <a:r>
              <a:rPr lang="en-US" dirty="0" err="1" smtClean="0"/>
              <a:t>gop</a:t>
            </a:r>
            <a:r>
              <a:rPr lang="en-US" dirty="0" smtClean="0"/>
              <a:t>	district 9a	lake shore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Representative </a:t>
            </a:r>
            <a:r>
              <a:rPr lang="en-US" dirty="0" err="1" smtClean="0"/>
              <a:t>paul</a:t>
            </a:r>
            <a:r>
              <a:rPr lang="en-US" dirty="0" smtClean="0"/>
              <a:t> Torkelson	</a:t>
            </a:r>
            <a:r>
              <a:rPr lang="en-US" dirty="0" err="1" smtClean="0"/>
              <a:t>gop</a:t>
            </a:r>
            <a:r>
              <a:rPr lang="en-US" dirty="0" smtClean="0"/>
              <a:t>	district 16b	</a:t>
            </a:r>
            <a:r>
              <a:rPr lang="en-US" dirty="0" err="1" smtClean="0"/>
              <a:t>hanska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Senator bill weber			</a:t>
            </a:r>
            <a:r>
              <a:rPr lang="en-US" dirty="0" err="1" smtClean="0"/>
              <a:t>gop</a:t>
            </a:r>
            <a:r>
              <a:rPr lang="en-US" dirty="0" smtClean="0"/>
              <a:t>	district 22	</a:t>
            </a:r>
            <a:r>
              <a:rPr lang="en-US" dirty="0" err="1" smtClean="0"/>
              <a:t>luverne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Senator chuck </a:t>
            </a:r>
            <a:r>
              <a:rPr lang="en-US" dirty="0" err="1" smtClean="0"/>
              <a:t>wiger</a:t>
            </a:r>
            <a:r>
              <a:rPr lang="en-US" dirty="0" smtClean="0"/>
              <a:t>		</a:t>
            </a:r>
            <a:r>
              <a:rPr lang="en-US" dirty="0" err="1" smtClean="0"/>
              <a:t>dfl</a:t>
            </a:r>
            <a:r>
              <a:rPr lang="en-US" dirty="0" smtClean="0"/>
              <a:t>	district 43	Maplewood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30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7777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90556" y="1837114"/>
            <a:ext cx="11682101" cy="463205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Approval of Minutes – July 17, 2019</a:t>
            </a:r>
            <a:endParaRPr lang="en-US" sz="32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McKnight </a:t>
            </a:r>
            <a:r>
              <a:rPr lang="en-US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oundation – Mississippi River – Stephanie Devitt </a:t>
            </a:r>
            <a:endParaRPr lang="en-US" sz="32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Minnesota River Update – Katrina Kessler, Assistant Commissioner, MPCA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Importance of Long-Term Sediment Data: Jeff </a:t>
            </a:r>
            <a:r>
              <a:rPr lang="en-US" sz="32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Ziegweid</a:t>
            </a:r>
            <a:r>
              <a:rPr lang="en-US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USGS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Session </a:t>
            </a:r>
            <a:r>
              <a:rPr lang="en-US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 Water Legislation: 2019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 Subcommittee and Legislative Priorities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Summer </a:t>
            </a:r>
            <a:r>
              <a:rPr lang="en-US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Field </a:t>
            </a:r>
            <a:r>
              <a:rPr lang="en-US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</a:t>
            </a:r>
            <a:r>
              <a:rPr lang="en-US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CWC: Paul Gardner, MPCA</a:t>
            </a:r>
            <a:endParaRPr lang="en-US" sz="32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230188">
              <a:lnSpc>
                <a:spcPct val="100000"/>
              </a:lnSpc>
              <a:spcBef>
                <a:spcPts val="0"/>
              </a:spcBef>
            </a:pPr>
            <a:r>
              <a:rPr lang="en-US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Adjourn</a:t>
            </a:r>
          </a:p>
        </p:txBody>
      </p:sp>
    </p:spTree>
    <p:extLst>
      <p:ext uri="{BB962C8B-B14F-4D97-AF65-F5344CB8AC3E}">
        <p14:creationId xmlns:p14="http://schemas.microsoft.com/office/powerpoint/2010/main" val="858345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Presentations: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47827" y="1837346"/>
            <a:ext cx="11682101" cy="3953853"/>
          </a:xfrm>
        </p:spPr>
        <p:txBody>
          <a:bodyPr>
            <a:normAutofit/>
          </a:bodyPr>
          <a:lstStyle/>
          <a:p>
            <a:r>
              <a:rPr lang="en-US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Minnesota River TMDL Report: Total suspended Solids – Katrina Kessler, Assistant Commissioner</a:t>
            </a:r>
          </a:p>
          <a:p>
            <a:r>
              <a:rPr lang="en-US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importance of long-term data sediment record at Mankato – Jeff </a:t>
            </a:r>
            <a:r>
              <a:rPr lang="en-US" sz="32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Ziegweid</a:t>
            </a:r>
            <a:r>
              <a:rPr lang="en-US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USGS</a:t>
            </a:r>
          </a:p>
          <a:p>
            <a:r>
              <a:rPr lang="en-US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Field Tour with the Clean Water Council*September – Paul Gardner, MPCA</a:t>
            </a:r>
          </a:p>
          <a:p>
            <a:pPr marL="0" indent="0">
              <a:buNone/>
            </a:pP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854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Legislative Water Policy Issues for 2020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01661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Stakeholder meeting goal: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Prioritize issues and receive comments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Seven issue categories for consideration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Several draft issues within each category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Explanatory paper for each issue </a:t>
            </a:r>
            <a:endParaRPr lang="en-US" sz="3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821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Legislative Water Policy: Issue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Regulation and Permitting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Resources/Funding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Best Management Practices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and Management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Governance</a:t>
            </a:r>
            <a:endParaRPr lang="en-US" sz="30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502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Legislative Water Policy Issues for 2020 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Stakeholder Meeting Process</a:t>
            </a:r>
            <a:endParaRPr lang="en-US" sz="2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2370" y="2367091"/>
            <a:ext cx="11733376" cy="423026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cap="none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Hour: Divide into groups (Categories 1-3)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issues within each issue category</a:t>
            </a:r>
            <a:endParaRPr lang="en-US" sz="2800" b="1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 a spokesperson and a recorder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missing issues.  Issues should relate to a need for legislation or a topic that can inform discussion on an introduced bill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Rank the issues and prioritize issue comments, as time allows</a:t>
            </a:r>
            <a:endParaRPr lang="en-US" sz="28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cap="none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Hour:  Repeat process for categories 4 – 7</a:t>
            </a:r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Last half hour:  Report out by groups and ask for input on issues that may have been missing </a:t>
            </a:r>
          </a:p>
        </p:txBody>
      </p:sp>
    </p:spTree>
    <p:extLst>
      <p:ext uri="{BB962C8B-B14F-4D97-AF65-F5344CB8AC3E}">
        <p14:creationId xmlns:p14="http://schemas.microsoft.com/office/powerpoint/2010/main" val="3724433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Closing thoughts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ctr">
              <a:buNone/>
            </a:pPr>
            <a:r>
              <a:rPr lang="en-US" sz="32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Thanks!</a:t>
            </a:r>
            <a:endParaRPr lang="en-US" sz="32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14124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483</TotalTime>
  <Words>280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Tw Cen MT</vt:lpstr>
      <vt:lpstr>Wingdings</vt:lpstr>
      <vt:lpstr>Droplet</vt:lpstr>
      <vt:lpstr>Subcommittee on Minnesota Water Policy</vt:lpstr>
      <vt:lpstr>Introductions</vt:lpstr>
      <vt:lpstr>Agenda</vt:lpstr>
      <vt:lpstr>Presentations:</vt:lpstr>
      <vt:lpstr>Proposed Legislative Water Policy Issues for 2020</vt:lpstr>
      <vt:lpstr>Proposed Legislative Water Policy: Issue Categories</vt:lpstr>
      <vt:lpstr>Proposed Legislative Water Policy Issues for 2020  Stakeholder Meeting Process</vt:lpstr>
      <vt:lpstr>Closing thoughts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Water Commission</dc:title>
  <dc:creator>Kasey Gerkovich</dc:creator>
  <cp:lastModifiedBy>Kasey Gerkovich</cp:lastModifiedBy>
  <cp:revision>46</cp:revision>
  <dcterms:created xsi:type="dcterms:W3CDTF">2018-09-20T15:49:42Z</dcterms:created>
  <dcterms:modified xsi:type="dcterms:W3CDTF">2019-08-09T18:39:23Z</dcterms:modified>
</cp:coreProperties>
</file>